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0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3BBEAD-4B69-4D79-8510-A3BF17BBE2A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BA9B7BF-76A4-4EBF-AAE1-393E20FFBAA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67202C-6A13-4C58-8A2F-5952F713164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793956-3AD7-4428-A58F-6B5BC618E99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A90E81-8939-46A7-BE9F-C79C19B5666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8E5D22F-0D44-4822-AAB5-9E029274B0A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67C1E8C0-B458-44EA-B134-905D21F6FF7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E20B480B-57FE-4B8F-B6D1-9D7F065739C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7C5C877-E1EA-4E6A-AD3C-10E2FA03CD8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26D5531-4ABF-4E62-B866-7612B9E1CA1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3347190-8B83-467B-B055-70DA4162E8F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11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4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2022-03-07T20:29:00.736</cp:lastPrinted>
  <dcterms:created xsi:type="dcterms:W3CDTF">2022-03-08T01:29:00Z</dcterms:created>
  <dcterms:modified xsi:type="dcterms:W3CDTF">2022-03-08T01:29:03Z</dcterms:modified>
</cp:coreProperties>
</file>